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1" r:id="rId4"/>
    <p:sldId id="262" r:id="rId5"/>
    <p:sldId id="261" r:id="rId6"/>
    <p:sldId id="268" r:id="rId7"/>
    <p:sldId id="264" r:id="rId8"/>
    <p:sldId id="265" r:id="rId9"/>
    <p:sldId id="267" r:id="rId10"/>
    <p:sldId id="269" r:id="rId11"/>
    <p:sldId id="27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CA7"/>
    <a:srgbClr val="B94900"/>
    <a:srgbClr val="972B01"/>
    <a:srgbClr val="712703"/>
    <a:srgbClr val="92300F"/>
    <a:srgbClr val="A9915D"/>
    <a:srgbClr val="AD9861"/>
    <a:srgbClr val="8A733F"/>
    <a:srgbClr val="FCFCE9"/>
    <a:srgbClr val="F5F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1520" y="1195417"/>
            <a:ext cx="768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</a:p>
          <a:p>
            <a:pPr algn="ctr"/>
            <a:r>
              <a:rPr lang="ru-RU" sz="54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A0CB4-3166-45A4-9882-99D92EC0339E}"/>
              </a:ext>
            </a:extLst>
          </p:cNvPr>
          <p:cNvSpPr txBox="1"/>
          <p:nvPr/>
        </p:nvSpPr>
        <p:spPr>
          <a:xfrm>
            <a:off x="4918166" y="3308079"/>
            <a:ext cx="4312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</a:p>
          <a:p>
            <a:pPr algn="ctr" eaLnBrk="1" hangingPunct="1"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 правом преподавания английского языка</a:t>
            </a:r>
          </a:p>
          <a:p>
            <a:pPr algn="ctr" eaLnBrk="1" hangingPunct="1"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Курик Ольга Михайловна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E9E95-29B7-4F9A-8862-CC30BE00F2B0}"/>
              </a:ext>
            </a:extLst>
          </p:cNvPr>
          <p:cNvSpPr txBox="1"/>
          <p:nvPr/>
        </p:nvSpPr>
        <p:spPr>
          <a:xfrm>
            <a:off x="2009503" y="4451245"/>
            <a:ext cx="4628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</a:t>
            </a:r>
          </a:p>
          <a:p>
            <a:pPr algn="ctr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8DBF2-08D9-45FB-BF80-1F6FB3A0C996}"/>
              </a:ext>
            </a:extLst>
          </p:cNvPr>
          <p:cNvSpPr txBox="1"/>
          <p:nvPr/>
        </p:nvSpPr>
        <p:spPr>
          <a:xfrm>
            <a:off x="2325190" y="814400"/>
            <a:ext cx="462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ЧУДОО«ИНПРЕДСЕРВИС»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07EE76-2148-4CFB-B06E-6B4644CF8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8F35-F415-4AE7-9A49-77DCB4D4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АЛФАВИТ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AAA88C4-AC65-41DD-941E-24500BC8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14" y="2214155"/>
            <a:ext cx="3727936" cy="2795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60864BDE-3877-4760-8557-48C603160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5815"/>
            <a:ext cx="4193928" cy="2795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2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F8B6D9-0C8D-45D7-AC73-B7069F44A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5B58C-E8D7-45C0-A2EC-EC27C28D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1520"/>
            <a:ext cx="7886700" cy="959169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0A353B-8976-493D-8E57-7B172522A3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330">
            <a:off x="601726" y="2401095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0D6C8C-5480-49DD-B89C-7B0D2DDD06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913">
            <a:off x="4813854" y="2719507"/>
            <a:ext cx="3708920" cy="24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21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303B6-1BD4-485A-834D-347DF54B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E86C6C-C6C7-4CAF-900E-8851A951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3A26610-8AC0-429D-9AE2-C0D5E6D6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740229"/>
            <a:ext cx="8273143" cy="5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666" cy="6896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0973" y="1489819"/>
            <a:ext cx="7959950" cy="2299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моей работы является ознакомление детей с основами английского языка. Чем раньше Вы начнёте изучать английский язык, тем быстрее и легче будет его процесс обучения в дальнейшем.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868372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D1730C-EA8E-4A7E-860C-902B1AB4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5" y="3214303"/>
            <a:ext cx="3873485" cy="2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3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A3749-879C-49D7-AC56-61870D1AD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666" cy="689612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53AB03-49F2-4939-8B42-5CC2BE7E49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11" y="722811"/>
            <a:ext cx="8281852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8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F5ACF2-F3B6-4D05-8C75-275266FFC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BA888-68F2-46F5-8F29-3194DCAD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4" y="669926"/>
            <a:ext cx="7886700" cy="7844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EC560-4F3F-43D4-A434-0FC01590C6CC}"/>
              </a:ext>
            </a:extLst>
          </p:cNvPr>
          <p:cNvSpPr txBox="1"/>
          <p:nvPr/>
        </p:nvSpPr>
        <p:spPr>
          <a:xfrm>
            <a:off x="420595" y="1362388"/>
            <a:ext cx="8302808" cy="4832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 для детей на английском помогают не только развивать мелкую моторику малыша, но и знакомят его с первыми словами на английском, учат воспринимать интонацию, разминают ручки.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мелкой моторики плюс английский язык — звучит заманчиво? Веселые ритмичные стихи и песни для малышей отлично сочетаются с пальчиковой гимнастикой. Английский язык становится средством для развития общей способности к языку. Движения рук объясняют значение новых слов, помогают запомнить текст. Пальчиковые игры подходят для онлайн и офлайн занятий с детьми 3-7 лет. </a:t>
            </a:r>
          </a:p>
          <a:p>
            <a:pPr>
              <a:lnSpc>
                <a:spcPts val="2700"/>
              </a:lnSpc>
              <a:spcAft>
                <a:spcPts val="800"/>
              </a:spcAft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пальчиковыми играми?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показывайте движения, предлагая повторить за вами;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улыбайтесь и изображайте эмоции персонажей мимикой;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чередуйте игры, но и повторяйте их на нескольких занятиях, чтобы дети запомнили жесты и слова;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нужно, помогите детям сложить пальчики и показать движения,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выучите слова и жесты до урока.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47581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9B127D-3B80-42E6-A7E9-EEDDF61E5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0CBA0-EB7B-46DA-97F4-A155363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81037"/>
            <a:ext cx="7886700" cy="1185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ИЗУЧАЕМ АНГЛИЙСКИЙ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 descr="Изображение выглядит как человек, внутренний, ребенок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6CA119B8-B855-4EEB-9F36-1A1091F49E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8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9E66A4-9BE0-403E-B927-44CA6D52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7EF48-28EE-40C9-887F-1B1FA42D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8C2E6-1EA6-427F-8A33-3F955F8B6C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3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сложно во время занятий сидеть на одном месте. Поэтому, чтобы не отрываться от процесса изучения английского языка, можно проводить физкультминутки или играть в разные подвижные игры также на английском.</a:t>
            </a:r>
          </a:p>
          <a:p>
            <a:pPr marL="0" indent="0">
              <a:buNone/>
            </a:pPr>
            <a:br>
              <a:rPr lang="ru-RU" b="0" dirty="0">
                <a:effectLst/>
              </a:rPr>
            </a:b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F1EF37-586B-4019-8B76-4A788FA76D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7" y="2351314"/>
            <a:ext cx="4143073" cy="3107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2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4874B2-6FA6-4D62-84E3-20500527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2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0C9302-E22B-4678-AAA3-D2D92BE5C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A004-0703-48C3-9E41-72D01ADB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6354"/>
            <a:ext cx="7886700" cy="9243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ИГРАЕМ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4D1EF26-70D7-40B9-A9BC-23E4FB8DFE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7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E91FB-43A9-435A-A770-DFF181ECC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41B04-4703-4DE2-9F42-01FE5D6A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697898"/>
            <a:ext cx="7886700" cy="9292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ЧЕРЕЗ СКАЗКИ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36256-CD6D-48DA-B9D2-E0FE3722C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050" y="1627177"/>
            <a:ext cx="4157799" cy="45994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– замечательное средство приобщения детей к культуре народов, к развитию речи. Сказки на английском языке превращают процесс обучения ребенка в привлекательную игру. На уроках можно использовать сказки разных народов мира. Во многих из них встречается типичный для фольклора композиционный приём –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повтор.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Каждый эпизод, обогащаясь новой деталью, повторяет почти дословно предыдущий, что помогает узнаванию слов и постепенно образует навык восприятия текста.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805F72-6EA3-4963-A1FB-14AE2CED54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2" y="2352380"/>
            <a:ext cx="3886200" cy="2914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91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324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FuturaDemiCTT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ПАЛЬЧИКОВЫЕ ИГРЫ</vt:lpstr>
      <vt:lpstr>КАК МЫ ИЗУЧАЕМ АНГЛИЙСКИЙ</vt:lpstr>
      <vt:lpstr>ФИЗКУЛЬТМИНУТКИ</vt:lpstr>
      <vt:lpstr>Презентация PowerPoint</vt:lpstr>
      <vt:lpstr>КАК МЫ ИГРАЕМ</vt:lpstr>
      <vt:lpstr>АНГЛИЙСКИЙ ЧЕРЕЗ СКАЗКИ</vt:lpstr>
      <vt:lpstr>ИЗУЧАЕМ АЛФАВИТ</vt:lpstr>
      <vt:lpstr>РЕФЛЕКСИЯ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Алексей Корытко</cp:lastModifiedBy>
  <cp:revision>85</cp:revision>
  <dcterms:created xsi:type="dcterms:W3CDTF">2013-11-19T05:52:05Z</dcterms:created>
  <dcterms:modified xsi:type="dcterms:W3CDTF">2021-06-29T21:10:34Z</dcterms:modified>
</cp:coreProperties>
</file>